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9A7CCE-5561-9FA8-C950-9EB45A112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4ACFCB-25C7-01FA-E58C-A8B253246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DEB003-156C-7F2F-07A5-2098AAF5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F9AEA6-A229-DDDA-603A-03DB3C0C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E81906-80AF-93FD-5D1B-1A31720D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32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1FE7A8-10A0-09E9-9614-83FCC788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187EB63-0D35-8AB2-3D50-BB7B7C743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93EF36-BD52-A23D-DF39-8B1D1EFA6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793575-D0DE-9018-ABFB-06090068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ECDDF5-73AB-5A93-CFC9-C4945D8C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59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265FDAB-3B4D-93F3-F4C1-B8ABCAA76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A980DB-1476-F228-4B9E-24FEB68B9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543F2D-6E59-72B2-D3C4-F1A8B09F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42A418-7173-9F60-A019-438FDF2C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6FAFB8-F3F6-42A6-DF71-4CC73322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238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A79054-32F9-03D2-4C5B-A79BAC51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FB4D65-5FFB-8FEE-CED5-9B1B994B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6DFC31-F03E-720C-0E40-DEF73361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836E85-C43A-8322-AF55-D404E15B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8B4321-1D83-E3C0-F923-02D8494C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99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017B66-5939-B5B7-EB8A-BC88EC7A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6BDAC2F-B69B-CB51-0356-2F862F931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D8FE69-3418-88DE-AA47-0AD6C850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4B7FE5-BE60-11C6-00E7-EAB60D5D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203DEBF-7159-1A67-D871-8C689924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10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12CAA2-8C29-4296-3EF0-2D368236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A77245-BB05-F80A-F8DD-BF644033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207E71-BE9A-9FBD-9186-8EF5CA3D6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7E6B98-16FC-5B64-0FC0-3AC384C0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6E0E3F-1081-9D6B-7A3A-37376E80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8D7E0DF-03BF-6FCE-BCD0-044F10E8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30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9B478A-6D02-A5C9-D21B-83569F80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166414-A931-BB05-2149-6513D25C1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5B09272-F210-657A-9A1C-13E28B44A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D49E1D7-3123-79EA-3B02-00E10B68D3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CB3491F-4034-8E5E-AA69-C60E5E6CD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7CDA00-8B08-95C9-7CEA-4EF22401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790CF1E-4B6F-1D5F-CA12-60235E01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C0AEA5-9E29-C76F-AFFB-924E154D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05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ADF436-612F-FE7F-1A51-B5BB3FAE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430F8F7-54EC-E682-562D-D9EC0A0B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7BF6ADD-C413-8EDE-DA26-EC0B468D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A759F48-8AD0-C8A5-9152-55E22E06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60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0EBF533-A317-53E9-5AE1-FE2D5D2B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7FA63DB-8CC4-D85C-03FC-42DC99B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7CA813-B294-2253-98D1-637F99211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75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F05055-EF45-C162-F491-7724A783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D56A1F-1B83-E780-5FAD-5C7292457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2FCA549-EEE0-1B4B-6AA9-0A3B04520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009657-AB24-D20A-AFAE-68A49226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9DBA27-2160-0ED7-5C6C-FB92BD6C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519884-F73F-574B-FBE4-585E0539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24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F8B0B4-F743-E899-E61B-FED110C8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CADDDC8-5743-A9F4-A73C-7B6F18740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A9C8899-D016-90EF-6285-C646D7FDD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B59F65-1678-8305-3F27-27270D17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855D1C-B992-9D74-6410-F5CCFBE9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234EBC-5B7F-AB6C-2375-511289FF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7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C2618B1-D6E0-A83E-40C4-A085A7D2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694BE77-C2AC-97AB-C030-13F67D032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1790BF-E0C5-977B-4ACF-5844E4C7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30083-818F-4A9D-A50D-A44EDC04D0C9}" type="datetimeFigureOut">
              <a:rPr kumimoji="1" lang="ja-JP" altLang="en-US" smtClean="0"/>
              <a:t>2025/10/27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CADBE6-91DF-D93C-DFED-DA56A6DD8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22F119-F5F4-BAC4-52D0-12CFBFEE7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FEECD-A6F2-4A3C-9068-FC0050ABE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15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サッカーをする人々&#10;&#10;AI 生成コンテンツは誤りを含む可能性があります。">
            <a:extLst>
              <a:ext uri="{FF2B5EF4-FFF2-40B4-BE49-F238E27FC236}">
                <a16:creationId xmlns:a16="http://schemas.microsoft.com/office/drawing/2014/main" id="{9BF45541-2CB3-5393-D531-018FEFAA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>
            <a:fillRect/>
          </a:stretch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EF12AAD-831B-C2FA-9345-0720335F78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" r="1" b="1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92FF9D4-FC01-0DF2-9BDB-E8CD5388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5932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069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438AF4C-9437-A7F6-9AA6-D3AA55774F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4" b="-1"/>
          <a:stretch>
            <a:fillRect/>
          </a:stretch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66B3F4-7A11-1119-97FD-6CB85D77F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69" r="1" b="3643"/>
          <a:stretch>
            <a:fillRect/>
          </a:stretch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980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ワイド画面</PresentationFormat>
  <Paragraphs>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Jibiki, Kazuo 地引一雄 AT茨城</dc:creator>
  <cp:lastModifiedBy>Kimoto, Yukio 木元幸男 AT茨城</cp:lastModifiedBy>
  <cp:revision>9</cp:revision>
  <dcterms:created xsi:type="dcterms:W3CDTF">2023-12-05T07:24:39Z</dcterms:created>
  <dcterms:modified xsi:type="dcterms:W3CDTF">2025-10-27T08:27:23Z</dcterms:modified>
</cp:coreProperties>
</file>